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g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ga" altLang="ko-KR" b="1">
                <a:solidFill>
                  <a:schemeClr val="tx1">
                    <a:lumMod val="50000"/>
                    <a:lumOff val="50000"/>
                  </a:schemeClr>
                </a:solidFill>
              </a:rPr>
              <a:t>Uimh.16</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Tá an</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Focal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de</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ga" altLang="ko-KR" sz="4000"/>
              <a:t>Chuir Dia glaoch ar Mhaois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a" altLang="ko-KR" sz="3200">
                <a:solidFill>
                  <a:schemeClr val="tx1">
                    <a:lumMod val="65000"/>
                    <a:lumOff val="35000"/>
                  </a:schemeClr>
                </a:solidFill>
              </a:rPr>
              <a:t>Nuair a chuala Maois glór Dé, cad a chonaic sé?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fíonchaor álainn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scamall agus toirneach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tor dhó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farraige roinnte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ga" altLang="en-US" sz="2800">
                <a:solidFill>
                  <a:srgbClr val="FF0000"/>
                </a:solidFill>
              </a:rPr>
              <a:t>③ </a:t>
            </a:r>
            <a:r xmlns:a="http://schemas.openxmlformats.org/drawingml/2006/main">
              <a:rPr lang="ga" altLang="ko-KR" sz="2800">
                <a:solidFill>
                  <a:srgbClr val="FF0000"/>
                </a:solidFill>
              </a:rPr>
              <a:t>tor dhó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Gideon agus a 300 fear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Inniu</a:t>
            </a:r>
            <a:r xmlns:a="http://schemas.openxmlformats.org/drawingml/2006/main">
              <a:rPr lang="ga" altLang="en-US" sz="4000">
                <a:solidFill>
                  <a:srgbClr val="FF0000"/>
                </a:solidFill>
              </a:rPr>
              <a:t> </a:t>
            </a:r>
            <a:r xmlns:a="http://schemas.openxmlformats.org/drawingml/2006/main">
              <a:rPr lang="ga" altLang="ko-KR" sz="4000">
                <a:solidFill>
                  <a:srgbClr val="FF0000"/>
                </a:solidFill>
              </a:rPr>
              <a:t>Focal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t>Nuair a thaispeáin aingeal an Tiarna do Ghideón, dúirt sé, "Tá an Tiarna leat, a ghaiscíoch tréan."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Breithiúna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600">
                <a:solidFill>
                  <a:schemeClr val="tx1">
                    <a:lumMod val="65000"/>
                    <a:lumOff val="35000"/>
                  </a:schemeClr>
                </a:solidFill>
              </a:rPr>
              <a:t>Thaispeáin aingeal an Tiarna do Ghideón agus dúirt sé, “Tá Dia leat, a ghaisgigh thréan.” Thug Dia urrús dó trí drúcht agus lomra.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Nuair a bhí muinín aige gur ghlaoigh Dia air, bhris sé síos Baal agus an altóir a d’adhradh clann Iosrael.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Dúirt Dia le Gideón laochra a roghnú chun na Midianites a ruaigeadh. De réir threoir Dé, níor roghnaíodh ach 300 fear.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Thug Dia plean iontach dó chun iad a ionsaí. Go dtuga Dia trumpaí agus prócaí folmha dóibh agus tóirsí istigh iontu.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San oíche, rinne Gideon agus a 300 fear an plean a thug Dia dóibh. Bhuaigh siad an cogadh i gcoinne Midianites.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Bhuaigh Gideon agus a 300 fear an cogadh i gcoinne iliomad Midianites ach amháin trí ghéilleadh d'ordú Dé.</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Is é an rún a bhuachan i mo shaol ná cloí le Dia.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é an Dia Uilechumhachtach é ar féidir leis an iliomad fórsaí namhaid a shárú gan ach 300 fear.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Cé acu nár úsáideadh do Ghideón agus a 300 fear chun a namhaid a ruaigeadh?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prócaí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claimhte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tóirsí</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trumpaí</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② </a:t>
            </a:r>
            <a:r xmlns:a="http://schemas.openxmlformats.org/drawingml/2006/main">
              <a:rPr lang="ga" altLang="ko-KR" sz="2800">
                <a:solidFill>
                  <a:srgbClr val="FF0000"/>
                </a:solidFill>
              </a:rPr>
              <a:t>claimhte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Nuair a chonaic an Tiarna go raibh sé imithe anonn chun féachaint, ghlaoigh Dia air</a:t>
            </a:r>
          </a:p>
          <a:p>
            <a:r xmlns:a="http://schemas.openxmlformats.org/drawingml/2006/main">
              <a:rPr lang="ga" altLang="ko-KR" sz="3600">
                <a:solidFill>
                  <a:schemeClr val="tx1">
                    <a:lumMod val="65000"/>
                    <a:lumOff val="35000"/>
                  </a:schemeClr>
                </a:solidFill>
              </a:rPr>
              <a:t>ón taobh istigh den toir,</a:t>
            </a:r>
          </a:p>
          <a:p>
            <a:r xmlns:a="http://schemas.openxmlformats.org/drawingml/2006/main">
              <a:rPr lang="ga" altLang="ko-KR" sz="3600">
                <a:solidFill>
                  <a:schemeClr val="tx1">
                    <a:lumMod val="65000"/>
                    <a:lumOff val="35000"/>
                  </a:schemeClr>
                </a:solidFill>
              </a:rPr>
              <a:t>"Moses! Maois!" Agus dúirt Maois, "Seo mé."</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Inniu</a:t>
            </a:r>
            <a:r xmlns:a="http://schemas.openxmlformats.org/drawingml/2006/main">
              <a:rPr lang="ga" altLang="en-US" sz="4000">
                <a:solidFill>
                  <a:srgbClr val="FF0000"/>
                </a:solidFill>
              </a:rPr>
              <a:t> </a:t>
            </a:r>
            <a:r xmlns:a="http://schemas.openxmlformats.org/drawingml/2006/main">
              <a:rPr lang="ga" altLang="ko-KR" sz="4000">
                <a:solidFill>
                  <a:srgbClr val="FF0000"/>
                </a:solidFill>
              </a:rPr>
              <a:t>Focal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t>Nuair a thaispeáin aingeal an Tiarna do Ghideón, dúirt sé, "Tá an Tiarna leat, a ghaiscíoch tréan."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Breithiúna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ga" altLang="ko-KR" b="1">
                <a:solidFill>
                  <a:schemeClr val="tx1">
                    <a:lumMod val="50000"/>
                    <a:lumOff val="50000"/>
                  </a:schemeClr>
                </a:solidFill>
              </a:rPr>
              <a:t>Uimh. 26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ga" altLang="ko-KR" sz="4000"/>
              <a:t>Samson, laoch láidir.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Rugadh buachaill don bhean agus thug sí Samson air. D'fhás sé agus bheannaigh an Tiarna é,</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Breithiúna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ga" altLang="ko-KR" sz="2500">
                <a:solidFill>
                  <a:schemeClr val="tx1">
                    <a:lumMod val="65000"/>
                    <a:lumOff val="35000"/>
                  </a:schemeClr>
                </a:solidFill>
              </a:rPr>
              <a:t>Bhí ceannaire darbh ainm Samson i measc cheannairí Iosrael. Fear a bhí ann le scaradh ó Dhia ó bhreith.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ga" altLang="ko-KR" sz="2400">
                <a:solidFill>
                  <a:schemeClr val="tx1">
                    <a:lumMod val="65000"/>
                    <a:lumOff val="35000"/>
                  </a:schemeClr>
                </a:solidFill>
              </a:rPr>
              <a:t>Ba laoch an-láidir é Samson. Mar gheall ar Samson, níorbh fhéidir leis na Filistínigh ná na tíortha eile a rinne brú orthu cur i bhfeidhm ar na hIosraeilítigh</a:t>
            </a:r>
            <a:r xmlns:a="http://schemas.openxmlformats.org/drawingml/2006/main">
              <a:rPr lang="ga" altLang="en-US" sz="2400">
                <a:solidFill>
                  <a:schemeClr val="tx1">
                    <a:lumMod val="65000"/>
                    <a:lumOff val="35000"/>
                  </a:schemeClr>
                </a:solidFill>
              </a:rPr>
              <a:t> </a:t>
            </a:r>
            <a:r xmlns:a="http://schemas.openxmlformats.org/drawingml/2006/main">
              <a:rPr lang="ga" altLang="ko-KR" sz="2400">
                <a:solidFill>
                  <a:schemeClr val="tx1">
                    <a:lumMod val="65000"/>
                    <a:lumOff val="35000"/>
                  </a:schemeClr>
                </a:solidFill>
              </a:rPr>
              <a:t>ar bith níos mó.</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ga" altLang="ko-KR" sz="2400">
                <a:solidFill>
                  <a:schemeClr val="tx1">
                    <a:lumMod val="65000"/>
                    <a:lumOff val="35000"/>
                  </a:schemeClr>
                </a:solidFill>
              </a:rPr>
              <a:t>Tháinig a neart as a chuid gruaige. Ach, bhí a chuid gruaige bearrtha ag a bheith fooled. Mar sin, chaill sé a chumhacht.</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a" altLang="ko-KR" sz="2500">
                <a:solidFill>
                  <a:schemeClr val="tx1">
                    <a:lumMod val="65000"/>
                    <a:lumOff val="35000"/>
                  </a:schemeClr>
                </a:solidFill>
              </a:rPr>
              <a:t>Gabhadh Samson agus rinne namhaid gáire as. Bhí aiféala air go raibh sé curtha amú mar gheall ar arrogance.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a" altLang="ko-KR" sz="2500">
                <a:solidFill>
                  <a:schemeClr val="tx1">
                    <a:lumMod val="65000"/>
                    <a:lumOff val="35000"/>
                  </a:schemeClr>
                </a:solidFill>
              </a:rPr>
              <a:t>Ghuigh Samson chun Dé é a neartú arís faoi dheireadh. D'fhreagair Dia a phaidir agus thug sé cumhacht dó ar deireadh.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ga" altLang="ko-KR" sz="3200">
                <a:solidFill>
                  <a:schemeClr val="tx1">
                    <a:lumMod val="65000"/>
                    <a:lumOff val="35000"/>
                  </a:schemeClr>
                </a:solidFill>
              </a:rPr>
              <a:t>Fear a bhí i Samson ar tugadh grásta ar leith dó agus glaoch ó Dhia.</a:t>
            </a:r>
            <a:r xmlns:a="http://schemas.openxmlformats.org/drawingml/2006/main">
              <a:rPr lang="g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Ach, mar gheall ar a arrogance,</a:t>
            </a:r>
          </a:p>
          <a:p>
            <a:pPr xmlns:a="http://schemas.openxmlformats.org/drawingml/2006/main" algn="ctr"/>
            <a:r xmlns:a="http://schemas.openxmlformats.org/drawingml/2006/main">
              <a:rPr lang="ga" altLang="ko-KR" sz="3200">
                <a:solidFill>
                  <a:schemeClr val="tx1">
                    <a:lumMod val="65000"/>
                    <a:lumOff val="35000"/>
                  </a:schemeClr>
                </a:solidFill>
              </a:rPr>
              <a:t>chaill sé iad go léir.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Táimid freisin clann beloved Dé a fuair grásta Dé agus misean.</a:t>
            </a:r>
            <a:r xmlns:a="http://schemas.openxmlformats.org/drawingml/2006/main">
              <a:rPr lang="g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Dá bhrí sin, ní mór dúinn a humble roimh an Briathar Dé.</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Éisteann Dia lenár bpaidreacha dáiríre agus fírinneach agus freagraíonn sé iad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Níl.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17</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Tá an</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Focal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de</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Deich dTubaiste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Cén áit ar tháinig cumhacht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gruaige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lámh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cos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súl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ga" altLang="en-US" sz="2800">
                <a:solidFill>
                  <a:srgbClr val="FF0000"/>
                </a:solidFill>
              </a:rPr>
              <a:t>① </a:t>
            </a:r>
            <a:r xmlns:a="http://schemas.openxmlformats.org/drawingml/2006/main">
              <a:rPr lang="ga" altLang="ko-KR" sz="2800">
                <a:solidFill>
                  <a:srgbClr val="FF0000"/>
                </a:solidFill>
              </a:rPr>
              <a:t>gruaige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Rugadh buachaill don bhean agus thug sí Samson air. D'fhás sé agus bheannaigh an Tiarna é,</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Breithiúna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t>Ruth, Bean Uasail</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Beidh do mhuintir ina bpobal agamsa agus i do Dhia i mo Dhia.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Rút</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Bean Ghiúdach í Naói agus bhí beirt mhac aici a phós na huaisle. Ach, fuair a bheirt mhac bás. Mar sin, fágadh í lena beirt bhanchéile baintreach.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Shocraigh Naomi filleadh ar a baile in Iúdá. Dúirt sí lena beirt iníon-chéile filleadh abhaile. Ach níor chuaigh a dara hiníon céile ar ais go dtí a baile dúchais, ach lean a máthair chéile chun cónaí in Iúdá.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Bhí ar Ruth an grán a bhí fágtha a phiocadh suas chun cónaí le Naói, mar ní raibh aon fhear céile aici chun teach a bhainistiú.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Tharla di an grán a bhí fágtha a phiocadh suas i bpáirc le Boaz. Shíl Bóas gur bean uasal í agus phós sé ar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400">
                <a:solidFill>
                  <a:schemeClr val="tx1">
                    <a:lumMod val="65000"/>
                    <a:lumOff val="35000"/>
                  </a:schemeClr>
                </a:solidFill>
              </a:rPr>
              <a:t>Fuair Boaz Ruth agus Naomi mar theaghlach agus bhí saol sona aige. Amach anseo, tháinig an Rí Dáiví agus Íosa ó shínte Bóáis agus Rút.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Ba dhuine uasal í Ruth. Bean mhaith dhílis a bhí inti agus rinne sí seirbhís mhaith dá máthair chéile.</a:t>
            </a:r>
          </a:p>
          <a:p>
            <a:pPr xmlns:a="http://schemas.openxmlformats.org/drawingml/2006/main" algn="ctr"/>
            <a:r xmlns:a="http://schemas.openxmlformats.org/drawingml/2006/main">
              <a:rPr lang="ga" altLang="ko-KR" sz="3600">
                <a:solidFill>
                  <a:schemeClr val="tx1">
                    <a:lumMod val="65000"/>
                    <a:lumOff val="35000"/>
                  </a:schemeClr>
                </a:solidFill>
              </a:rPr>
              <a:t>Mar sin, bhí sí beannaithe.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Ní mór dúinn cabhrú lenár gcomharsana freisin</a:t>
            </a:r>
          </a:p>
          <a:p>
            <a:pPr xmlns:a="http://schemas.openxmlformats.org/drawingml/2006/main" algn="ctr"/>
            <a:r xmlns:a="http://schemas.openxmlformats.org/drawingml/2006/main">
              <a:rPr lang="ga" altLang="ko-KR" sz="3600">
                <a:solidFill>
                  <a:schemeClr val="tx1">
                    <a:lumMod val="65000"/>
                    <a:lumOff val="35000"/>
                  </a:schemeClr>
                </a:solidFill>
              </a:rPr>
              <a:t>agus adhradh Dé</a:t>
            </a:r>
          </a:p>
          <a:p>
            <a:pPr xmlns:a="http://schemas.openxmlformats.org/drawingml/2006/main" algn="ctr"/>
            <a:r xmlns:a="http://schemas.openxmlformats.org/drawingml/2006/main">
              <a:rPr lang="ga" altLang="ko-KR" sz="3600">
                <a:solidFill>
                  <a:schemeClr val="tx1">
                    <a:lumMod val="65000"/>
                    <a:lumOff val="35000"/>
                  </a:schemeClr>
                </a:solidFill>
              </a:rPr>
              <a:t>le croí maith agus ó chroí.</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a" altLang="ko-KR" sz="3600">
                <a:solidFill>
                  <a:schemeClr val="tx1">
                    <a:lumMod val="65000"/>
                    <a:lumOff val="35000"/>
                  </a:schemeClr>
                </a:solidFill>
              </a:rPr>
              <a:t>Agus beidh a fhios ag na hÉigiptigh gur mise an Tiarna nuair a shínfidh mé mo lámh in aghaidh na hÉigipte agus nuair a thabharfaidh mé clann Iosrael amach aisti.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Ní fhéachann Dia ar an gcuma amach ach féachann sé ar an gcroí.</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Cén fáth ar fhill Naomi abhaile ó Mhóáb go Iúdá?</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mar d’éirigh sí tinn..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toisc go bhfuair a fear céile bás.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toisc go bhfuair a beirt mhac bás.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mar theastaigh uaithi bualadh lena teaghlach.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③ </a:t>
            </a:r>
            <a:r xmlns:a="http://schemas.openxmlformats.org/drawingml/2006/main">
              <a:rPr lang="ga" altLang="ko-KR" sz="2800">
                <a:solidFill>
                  <a:srgbClr val="FF0000"/>
                </a:solidFill>
              </a:rPr>
              <a:t>toisc go bhfuair a beirt mhac bás.</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Beidh do mhuintir ina bpobal agamsa agus i do Dhia i mo Dhia.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Rút</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Paidir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Agus lean an buachaill Samúéil ag dul i méid agus i bhfabhar leis an Tiarna agus le fir.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Ní raibh mac ar bith ag Hannah. Mar sin, bhí sí chomh brónach gur ghuigh sí le Dia. “A Dhia Athair, má thugann tú mac dom, tabharfaidh mé ar do shon é ar feadh laethanta uile a shaol.”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Chuimhnigh Dia ar a paidir agus thug sé mac do Hannah darbh ainm Samúéil.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Thug Hannah dá mac le Dia a adhradh sa teampall mar a bhí sí ag guí roimhe seo.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Bhí Samúéil ina chónaí sa teampall ag adhradh Dé. Fuair sé go leor grásta ó fhir agus ó Dhia.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400">
                <a:solidFill>
                  <a:schemeClr val="tx1">
                    <a:lumMod val="65000"/>
                    <a:lumOff val="35000"/>
                  </a:schemeClr>
                </a:solidFill>
              </a:rPr>
              <a:t>D’fhás Samúéil Bheag suas go maith le bheith ina ghasúr óg. Ansin, ina dhiaidh sin, rinneadh fáidh de a d’éist le glór Dé.</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D’inis Maois ordú Dé do rí na hÉigipte, Pharaoh. “Seo mar a deir an Tiarna: Lig do mo phobal imeacht, ionas go ndéanfaidís mo adhradh.”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solidFill>
                  <a:schemeClr val="tx1">
                    <a:lumMod val="65000"/>
                    <a:lumOff val="35000"/>
                  </a:schemeClr>
                </a:solidFill>
              </a:rPr>
              <a:t>D’éist Dia le paidir uile Hannah, chuimhnigh sé uirthi agus d’fhreagair go hiomlán í.</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Tá Dia ag éisteacht lenár nguí go léir.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Dá bhrí sin, ní mór dúinn guí</a:t>
            </a:r>
          </a:p>
          <a:p>
            <a:pPr xmlns:a="http://schemas.openxmlformats.org/drawingml/2006/main" algn="ctr"/>
            <a:r xmlns:a="http://schemas.openxmlformats.org/drawingml/2006/main">
              <a:rPr lang="ga" altLang="ko-KR" sz="3200">
                <a:solidFill>
                  <a:schemeClr val="tx1">
                    <a:lumMod val="65000"/>
                    <a:lumOff val="35000"/>
                  </a:schemeClr>
                </a:solidFill>
              </a:rPr>
              <a:t>dáiríre agus go hionraic.</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D’éist Dia lenár nguí agus d’fhreagair sé go dílis.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Inniu</a:t>
            </a:r>
            <a:r xmlns:a="http://schemas.openxmlformats.org/drawingml/2006/main">
              <a:rPr lang="ga" altLang="en-US" sz="4000">
                <a:solidFill>
                  <a:srgbClr val="FF0000"/>
                </a:solidFill>
              </a:rPr>
              <a:t> </a:t>
            </a:r>
            <a:r xmlns:a="http://schemas.openxmlformats.org/drawingml/2006/main">
              <a:rPr lang="ga" altLang="ko-KR" sz="4000">
                <a:solidFill>
                  <a:srgbClr val="FF0000"/>
                </a:solidFill>
              </a:rPr>
              <a:t>Tráth na gCeist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Cén fáth a raibh Hannah chomh brónach?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mar gheall ar stomachache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mar gheall ar aon airgead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mar gheall ar aon mhac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toisc go raibh sí gránna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③ </a:t>
            </a:r>
            <a:r xmlns:a="http://schemas.openxmlformats.org/drawingml/2006/main">
              <a:rPr lang="ga" altLang="ko-KR" sz="2800">
                <a:solidFill>
                  <a:srgbClr val="FF0000"/>
                </a:solidFill>
              </a:rPr>
              <a:t>mar gheall ar aon mhac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Agus lean an buachaill Samúéil ag dul i méid agus i bhfabhar leis an Tiarna agus le fir.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Níl.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29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Rí Sól, Céad Rí Iosrael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D'fhreagair an Tiarna, "Éist leo agus tabhair rí dóibh." Ansin dúirt Samúéil le fir Iosrael, "Téann gach duine ar ais go dtí a bhaile."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"Tá rí ag teastáil uainn!" D’iarr muintir Iosrael rí a thabhairt dóibh do Shamúéil.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“Tabharfaidh mé rí dóibh mar a d'iarr siad.” D'fhreagair Dia do Samúéil.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Chuir Dia Sól chuig Samúéil. Lig Dia do Shamuel ola a dhoirteadh ar a cheann le bheith ina rí ar Iosrael.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“Seo é ár gceannaire, a Shóil.” Chuir Samúéil in iúl do na hIosraeilítigh gur cheap Dia Sól mar cheannaire ar Iosrael.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"Níl aon slí! Cé hé Dia? Is dia mé” Dhiúltaigh Pharaoh go láidir é.</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400">
                <a:solidFill>
                  <a:schemeClr val="tx1">
                    <a:lumMod val="65000"/>
                    <a:lumOff val="35000"/>
                  </a:schemeClr>
                </a:solidFill>
              </a:rPr>
              <a:t>Ar dtús, bhí Sól i gceannas go maith ar na hIosraeilítigh agus é ag cloí go dílis le toil Dé. Mar sin féin, tháinig sé chun bheith ina rí olc a feall ar thoil Dé mar gheall ar a arrogance agus bródúil.</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Ar dtús bhí Sól humhal.</a:t>
            </a:r>
          </a:p>
          <a:p>
            <a:pPr xmlns:a="http://schemas.openxmlformats.org/drawingml/2006/main" algn="ctr"/>
            <a:r xmlns:a="http://schemas.openxmlformats.org/drawingml/2006/main">
              <a:rPr lang="ga" altLang="ko-KR" sz="3600">
                <a:solidFill>
                  <a:schemeClr val="tx1">
                    <a:lumMod val="65000"/>
                    <a:lumOff val="35000"/>
                  </a:schemeClr>
                </a:solidFill>
              </a:rPr>
              <a:t>Mar sin féin, tar éis dó a bheith ina rí,</a:t>
            </a:r>
          </a:p>
          <a:p>
            <a:pPr xmlns:a="http://schemas.openxmlformats.org/drawingml/2006/main" algn="ctr"/>
            <a:r xmlns:a="http://schemas.openxmlformats.org/drawingml/2006/main">
              <a:rPr lang="ga" altLang="ko-KR" sz="3600">
                <a:solidFill>
                  <a:schemeClr val="tx1">
                    <a:lumMod val="65000"/>
                    <a:lumOff val="35000"/>
                  </a:schemeClr>
                </a:solidFill>
              </a:rPr>
              <a:t>níor ghéill sé do thoil Dé níos mó.</a:t>
            </a:r>
          </a:p>
          <a:p>
            <a:pPr xmlns:a="http://schemas.openxmlformats.org/drawingml/2006/main" algn="ctr"/>
            <a:r xmlns:a="http://schemas.openxmlformats.org/drawingml/2006/main">
              <a:rPr lang="ga" altLang="ko-KR" sz="3600">
                <a:solidFill>
                  <a:schemeClr val="tx1">
                    <a:lumMod val="65000"/>
                    <a:lumOff val="35000"/>
                  </a:schemeClr>
                </a:solidFill>
              </a:rPr>
              <a:t>Tháinig sé sotalach agus saint.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Caithfidh tú a bheith umhal go leanúnach nuair a thógann Dia d’Athair suas tú.</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breá le Dia na daoine uaisle,</a:t>
            </a:r>
          </a:p>
          <a:p>
            <a:r xmlns:a="http://schemas.openxmlformats.org/drawingml/2006/main">
              <a:rPr lang="ga" altLang="ko-KR" sz="3600">
                <a:solidFill>
                  <a:schemeClr val="tx1">
                    <a:lumMod val="65000"/>
                    <a:lumOff val="35000"/>
                  </a:schemeClr>
                </a:solidFill>
              </a:rPr>
              <a:t>ach diúltaíonn an bródúil.</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Cad a d’iarr clann Iosrael ar Samúéil?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bia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rí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Briathar Dé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teach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② </a:t>
            </a:r>
            <a:r xmlns:a="http://schemas.openxmlformats.org/drawingml/2006/main">
              <a:rPr lang="ga" altLang="ko-KR" sz="2800">
                <a:solidFill>
                  <a:srgbClr val="FF0000"/>
                </a:solidFill>
              </a:rPr>
              <a:t>rí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D'fhreagair an Tiarna, "Éist leo agus tabhair rí dóibh." Ansin dúirt Samúéil le fir Iosrael, "Téann gach duine ar ais go dtí a bhaile."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Níl.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30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t>Buachaill Óg, David Who mharaigh Goliath</a:t>
            </a:r>
            <a:r xmlns:a="http://schemas.openxmlformats.org/drawingml/2006/main">
              <a:rPr lang="g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Dúirt Dáiví leis an bhFilistíneach: “Tagann tú i mo choinne le claíomh agus le sleá agus le ga, ach tagann mé i do choinne in ainm an Tiarna Uilechumhachtach, Dia arm Iosrael, a ndearna tú a shárú.</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500">
                <a:solidFill>
                  <a:schemeClr val="tx1">
                    <a:lumMod val="65000"/>
                    <a:lumOff val="35000"/>
                  </a:schemeClr>
                </a:solidFill>
              </a:rPr>
              <a:t>Bhí saighdiúir ollmhór darbh ainm Goliath i gcampa na bhFilistíneach. Chuir sé masla ar ainm Dé le troid a thosú.</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400">
                <a:solidFill>
                  <a:schemeClr val="tx1">
                    <a:lumMod val="65000"/>
                    <a:lumOff val="35000"/>
                  </a:schemeClr>
                </a:solidFill>
              </a:rPr>
              <a:t>Ní raibh fonn ar éinne troid ina aghaidh mar gheall ar eagla a chur air.</a:t>
            </a:r>
          </a:p>
          <a:p>
            <a:r xmlns:a="http://schemas.openxmlformats.org/drawingml/2006/main">
              <a:rPr lang="ga" altLang="ko-KR" sz="2400">
                <a:solidFill>
                  <a:schemeClr val="tx1">
                    <a:lumMod val="65000"/>
                    <a:lumOff val="35000"/>
                  </a:schemeClr>
                </a:solidFill>
              </a:rPr>
              <a:t>Ag an am sin, a bhuachaill óg, dúirt Dáiví leis an rí Sól, "Rachaidh mé agus troidfidh mé é."</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'Is féidir liom an ruaig a chur air má bhíonn Dia liom.'</a:t>
            </a:r>
          </a:p>
          <a:p>
            <a:r xmlns:a="http://schemas.openxmlformats.org/drawingml/2006/main">
              <a:rPr lang="ga" altLang="ko-KR" sz="2800">
                <a:solidFill>
                  <a:schemeClr val="tx1">
                    <a:lumMod val="65000"/>
                    <a:lumOff val="35000"/>
                  </a:schemeClr>
                </a:solidFill>
              </a:rPr>
              <a:t>Chuaigh Dáiví i dteagmháil le Goliath le cúig chloch mhíne.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Ghuigh Maoise chun Dé. “A Thiarna, cuir in iúl dom, le do thoil, cad a dhéanfaidh tú as seo amach.”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500">
                <a:solidFill>
                  <a:schemeClr val="tx1">
                    <a:lumMod val="65000"/>
                    <a:lumOff val="35000"/>
                  </a:schemeClr>
                </a:solidFill>
              </a:rPr>
              <a:t>Dúirt Dáiví le Goliat a tháinig ina choinne le claíomh agus le sleá. “Déanaim troid i do choinne in ainm an Tiarna Dé!”</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600">
                <a:solidFill>
                  <a:schemeClr val="tx1">
                    <a:lumMod val="65000"/>
                    <a:lumOff val="35000"/>
                  </a:schemeClr>
                </a:solidFill>
              </a:rPr>
              <a:t>Chaith Dáiví cloch agus bhuail sé Goliath ar a mhullach.</a:t>
            </a:r>
          </a:p>
          <a:p>
            <a:r xmlns:a="http://schemas.openxmlformats.org/drawingml/2006/main">
              <a:rPr lang="ga" altLang="ko-KR" sz="2600">
                <a:solidFill>
                  <a:schemeClr val="tx1">
                    <a:lumMod val="65000"/>
                    <a:lumOff val="35000"/>
                  </a:schemeClr>
                </a:solidFill>
              </a:rPr>
              <a:t>Fuair David an bua ar an gcath seo le cúnamh Dé.</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solidFill>
                  <a:schemeClr val="tx1">
                    <a:lumMod val="65000"/>
                    <a:lumOff val="35000"/>
                  </a:schemeClr>
                </a:solidFill>
              </a:rPr>
              <a:t>Bhí eagla ar shaighdiúirí Iosrael</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den fathach Goliath. Bhí eagla orthu roimhe.</a:t>
            </a:r>
          </a:p>
          <a:p>
            <a:pPr xmlns:a="http://schemas.openxmlformats.org/drawingml/2006/main" algn="ctr"/>
            <a:r xmlns:a="http://schemas.openxmlformats.org/drawingml/2006/main">
              <a:rPr lang="ga" altLang="ko-KR" sz="3200">
                <a:solidFill>
                  <a:schemeClr val="tx1">
                    <a:lumMod val="65000"/>
                    <a:lumOff val="35000"/>
                  </a:schemeClr>
                </a:solidFill>
              </a:rPr>
              <a:t>Mar sin féin, throid Dáiví, a chreid i gcosaint Dé, go cróga ina choinne agus chuir sé ruaig air.</a:t>
            </a:r>
          </a:p>
          <a:p>
            <a:pPr xmlns:a="http://schemas.openxmlformats.org/drawingml/2006/main" algn="ctr"/>
            <a:r xmlns:a="http://schemas.openxmlformats.org/drawingml/2006/main">
              <a:rPr lang="ga" altLang="ko-KR" sz="3200">
                <a:solidFill>
                  <a:schemeClr val="tx1">
                    <a:lumMod val="65000"/>
                    <a:lumOff val="35000"/>
                  </a:schemeClr>
                </a:solidFill>
              </a:rPr>
              <a:t>Ba chóir dúinn a chreidiúint, go bhfuil Dia a chosaint orainn i gcónaí. Is féidir linn misneach a bheith againn trí chreideamh go gcosnóidh Dia sinn in aon imthosca.</a:t>
            </a:r>
          </a:p>
          <a:p>
            <a:pPr xmlns:a="http://schemas.openxmlformats.org/drawingml/2006/main" algn="ctr"/>
            <a:r xmlns:a="http://schemas.openxmlformats.org/drawingml/2006/main">
              <a:rPr lang="ga" altLang="ko-KR" sz="3200">
                <a:solidFill>
                  <a:schemeClr val="tx1">
                    <a:lumMod val="65000"/>
                    <a:lumOff val="35000"/>
                  </a:schemeClr>
                </a:solidFill>
              </a:rPr>
              <a:t>Is féidir le misneach ó chreideamh i nDia aon eagla a shárú.</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Tugann Dia bua dóibh siúd a throideann ar a son.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Cad é a chaith Dáiví ag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claíomh</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spear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cloch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sciath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③ </a:t>
            </a:r>
            <a:r xmlns:a="http://schemas.openxmlformats.org/drawingml/2006/main">
              <a:rPr lang="ga" altLang="ko-KR" sz="2800">
                <a:solidFill>
                  <a:srgbClr val="FF0000"/>
                </a:solidFill>
              </a:rPr>
              <a:t>cloch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Dúirt Dáiví leis an bhFilistíneach: “Tagann tú i mo choinne le claíomh agus le sleá agus le ga, ach tagann mé i do choinne in ainm an Tiarna Uilechumhachtach, Dia arm Iosrael, a ndearna tú a shárú.</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1 Samúéil</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700">
                <a:solidFill>
                  <a:schemeClr val="tx1">
                    <a:lumMod val="65000"/>
                    <a:lumOff val="35000"/>
                  </a:schemeClr>
                </a:solidFill>
              </a:rPr>
              <a:t>Leag Dia deich dtubaistí síos ar thalamh na hÉigipte go léir. Tá a fhios ag muintir na hÉigipte agus Pharaoh cé hé an Dia fíor.</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 Mhaois, imigh leat anois as an Éigipt le do chlann Iosrael go léir.” Ní raibh de rogha ag Pharaoh ach ligean dóibh imeacht.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Shíl Pharaoh gurbh é an duine ba láidre a rinne neamhaird ar Dhia.</a:t>
            </a:r>
            <a:r xmlns:a="http://schemas.openxmlformats.org/drawingml/2006/main">
              <a:rPr lang="g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Mar sin, b’éigean dó a bheith faoi thubaistí móra.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Caithfimid a admháil gurb é Dia an tUilechumhachtach ní sinne.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Nuair a chonaic an Tiarna go raibh sé imithe anonn chun féachaint, ghlaoigh Dia air</a:t>
            </a:r>
          </a:p>
          <a:p>
            <a:r xmlns:a="http://schemas.openxmlformats.org/drawingml/2006/main">
              <a:rPr lang="ga" altLang="ko-KR" sz="3600">
                <a:solidFill>
                  <a:schemeClr val="tx1">
                    <a:lumMod val="65000"/>
                    <a:lumOff val="35000"/>
                  </a:schemeClr>
                </a:solidFill>
              </a:rPr>
              <a:t>ón taobh istigh den toir,</a:t>
            </a:r>
          </a:p>
          <a:p>
            <a:r xmlns:a="http://schemas.openxmlformats.org/drawingml/2006/main">
              <a:rPr lang="ga" altLang="ko-KR" sz="3600">
                <a:solidFill>
                  <a:schemeClr val="tx1">
                    <a:lumMod val="65000"/>
                    <a:lumOff val="35000"/>
                  </a:schemeClr>
                </a:solidFill>
              </a:rPr>
              <a:t>"Moses! Maois!" Agus dúirt Maois, "Seo mé."</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foirm dhifriúil Dé idols nó déithe bréagacha eile.</a:t>
            </a:r>
          </a:p>
          <a:p>
            <a:r xmlns:a="http://schemas.openxmlformats.org/drawingml/2006/main">
              <a:rPr lang="ga" altLang="ko-KR" sz="3600">
                <a:solidFill>
                  <a:schemeClr val="tx1">
                    <a:lumMod val="65000"/>
                    <a:lumOff val="35000"/>
                  </a:schemeClr>
                </a:solidFill>
              </a:rPr>
              <a:t>Tá Dia beo agus ag obair lena chumhacht iontach.</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Cé mhéad tubaiste a lig Dia síos ar an Éigipt?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cúig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seacht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dhá cheann déag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deich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④ </a:t>
            </a:r>
            <a:r xmlns:a="http://schemas.openxmlformats.org/drawingml/2006/main">
              <a:rPr lang="ga" altLang="ko-KR" sz="2800">
                <a:solidFill>
                  <a:srgbClr val="FF0000"/>
                </a:solidFill>
              </a:rPr>
              <a:t>deich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ga" altLang="ko-KR" sz="3600">
                <a:solidFill>
                  <a:schemeClr val="tx1">
                    <a:lumMod val="65000"/>
                    <a:lumOff val="35000"/>
                  </a:schemeClr>
                </a:solidFill>
              </a:rPr>
              <a:t>Agus beidh a fhios ag na hÉigiptigh gur mise an Tiarna nuair a shínfidh mé mo lámh in aghaidh na hÉigipte agus nuair a thabharfaidh mé clann Iosrael amach aisti.</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NÍL. 18</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Colún Scamaill</a:t>
            </a:r>
          </a:p>
          <a:p>
            <a:pPr xmlns:a="http://schemas.openxmlformats.org/drawingml/2006/main" algn="ctr"/>
            <a:r xmlns:a="http://schemas.openxmlformats.org/drawingml/2006/main">
              <a:rPr lang="ga" altLang="ko-KR" sz="4400"/>
              <a:t>agus Piléar Dóiteáin</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 rith an lae chuaigh an Tiarna chun tosaigh orthu i gcolún néal chun iad a threorú ar a mbealach agus san oíche i gcolún tine chun solas a thabhairt dóibh, ionas go bhféadfadh siad taisteal de lá nó d’oíche.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Bhí cónaí ar na hIosraeilítigh san Éigipt ar feadh 430 bliain. D'fhág siad an Éigipt chun dul ar ais go dtí an talamh geallta-Canaan-ag deireadh na 430 bliain.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“Conas is féidir linn an bóthar ceart a fháil?”, “Conas is féidir linn bualadh le daoine dona ar an mbealach?” Bhí siad buartha go leor.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Ag an am sin, thaispeáin Dia fianaise dóibh go raibh sé á dtreorú. Ba é an piléar scamall.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San oíche, tháinig sé chun bheith ina cholún na tine. Mar seo, threoraigh Dia iad oíche agus lá.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400">
                <a:solidFill>
                  <a:schemeClr val="tx1">
                    <a:lumMod val="65000"/>
                    <a:lumOff val="35000"/>
                  </a:schemeClr>
                </a:solidFill>
              </a:rPr>
              <a:t>"Níl eagla orainn, mar tá Dia linn!" Ghabh na hIosraeilítigh buíochas le Dia as iad a threorú leis an gcolún néal agus an philéar tine.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Lá amháin, nuair a chonaic Maois Éigipteach ag bualadh Iosraelach, tháinig fearg air, ghlac sé taobh lena mhuintir agus mharaigh sé an Éigipteach.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Inniu</a:t>
            </a:r>
            <a:r xmlns:a="http://schemas.openxmlformats.org/drawingml/2006/main">
              <a:rPr lang="ga" altLang="en-US" sz="4000">
                <a:solidFill>
                  <a:srgbClr val="FF0000"/>
                </a:solidFill>
              </a:rPr>
              <a:t> </a:t>
            </a:r>
            <a:r xmlns:a="http://schemas.openxmlformats.org/drawingml/2006/main">
              <a:rPr lang="ga" altLang="ko-KR" sz="4000">
                <a:solidFill>
                  <a:srgbClr val="FF0000"/>
                </a:solidFill>
              </a:rPr>
              <a:t>ceacht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Nuair a chuaigh go leor de na hIosraeilítigh thar fhásach chontúirteach, thaispeáin Dia fianaise dóibh gur threoraigh sé agus gur chosain sé iad leis an gcolún néal agus an philéar tine.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Anois, tá Dia liom agus mé a chosaint. Gabhaimis buíochas le Dia.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Tá Dia linn i gcónaí.</a:t>
            </a:r>
          </a:p>
          <a:p>
            <a:r xmlns:a="http://schemas.openxmlformats.org/drawingml/2006/main">
              <a:rPr lang="ga" altLang="ko-KR" sz="3600">
                <a:solidFill>
                  <a:schemeClr val="tx1">
                    <a:lumMod val="65000"/>
                    <a:lumOff val="35000"/>
                  </a:schemeClr>
                </a:solidFill>
              </a:rPr>
              <a:t>Agus cosnaíonn sé sinn oíche agus lá.</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Nuair a d’imigh na hIosraeilítigh ón Éigipt, cad leis a threoraigh Dia iad?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an cholún scamall agus an colún tine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éan agus iasc</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ghrian agus gealach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madra agus cat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① </a:t>
            </a:r>
            <a:r xmlns:a="http://schemas.openxmlformats.org/drawingml/2006/main">
              <a:rPr lang="ga" altLang="ko-KR" sz="2800">
                <a:solidFill>
                  <a:srgbClr val="FF0000"/>
                </a:solidFill>
              </a:rPr>
              <a:t>an cholún scamall agus an colún tine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 rith an lae chuaigh an Tiarna chun tosaigh orthu i gcolún néal chun iad a threorú ar a mbealach agus san oíche i gcolún tine chun solas a thabhairt dóibh, ionas go bhféadfadh siad taisteal de lá nó d’oíche.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19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Israelites ag dul tríd an fharraige roinnte ar thalamh tirim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Ansin shín Maois amach a lámh os cionn na farraige, agus an oíche sin ar fad thiomáin an Tiarna an fharraige ar ais le gaoth láidir thoir agus rinne sé talamh tirim í. Roinneadh na huiscí,</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14:</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Bhuail Maois agus clann Iosrael leis an Muir Ruaidh ar an mbealach go Canán.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Rinne na hÉigiptigh ruaig ar na hIosraeilítigh chun iad a ghabháil arís.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Ansin, tharla rud iontach! Lig Dia don Mhuir Rua scoilt agus do na hIosraeilítigh siúl trasna ar thalamh tirim.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Chuaigh saighdiúirí na hÉigipte sa tóir orthu, ach chuaigh an fharraige ar ais arís, bhí saighdiúirí uile na hÉigipte tuilte isteach san fharraige. Níor mhair aon duine acu.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Nuair a chuala Pharaoh é seo, bhí eagla ar Mhaois roimhe agus theith ó Pálás na hÉigipte agus chuaigh sé chun cónaí i bhfásach Mhidián.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Gabhaimid buíochas le Dia as sinn a shábháil! Chan Israelites go léir amhráin lúcháireach le pléisiúr mór.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Shábháil Dia na hIosraeilítigh óna staid éadóchasach.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Bhí mé freisin ar an staid chun bás mar gheall ar pheaca, ach chuir Dia Íosa a shábháil dom!</a:t>
            </a:r>
          </a:p>
          <a:p>
            <a:pPr xmlns:a="http://schemas.openxmlformats.org/drawingml/2006/main" algn="ctr"/>
            <a:r xmlns:a="http://schemas.openxmlformats.org/drawingml/2006/main">
              <a:rPr lang="ga" altLang="ko-KR" sz="3600">
                <a:solidFill>
                  <a:schemeClr val="tx1">
                    <a:lumMod val="65000"/>
                    <a:lumOff val="35000"/>
                  </a:schemeClr>
                </a:solidFill>
              </a:rPr>
              <a:t>Shábháil Dia mé ón mbás síoraí!</a:t>
            </a:r>
          </a:p>
          <a:p>
            <a:pPr xmlns:a="http://schemas.openxmlformats.org/drawingml/2006/main" algn="ctr"/>
            <a:r xmlns:a="http://schemas.openxmlformats.org/drawingml/2006/main">
              <a:rPr lang="ga" altLang="ko-KR" sz="3600">
                <a:solidFill>
                  <a:schemeClr val="tx1">
                    <a:lumMod val="65000"/>
                    <a:lumOff val="35000"/>
                  </a:schemeClr>
                </a:solidFill>
              </a:rPr>
              <a:t>Ó, a Dhia Athair, go raibh míle maith agat!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 é?</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é Dia ár slánaitheoir a sábhálann a mhuintir le bealach iontach.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Conas a chuaigh na hIosraeilítigh trasna na Mara Rua?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chuir Dia long mhór chucu.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Dia lig dóibh siúl ar an uisce farraige.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roinnte Dia an Mhuir Rua agus lig dóibh siúl ar</a:t>
            </a:r>
          </a:p>
          <a:p>
            <a:r xmlns:a="http://schemas.openxmlformats.org/drawingml/2006/main">
              <a:rPr lang="ga" altLang="ko-KR" sz="2800">
                <a:solidFill>
                  <a:schemeClr val="tx1">
                    <a:lumMod val="65000"/>
                    <a:lumOff val="35000"/>
                  </a:schemeClr>
                </a:solidFill>
              </a:rPr>
              <a:t>an talamh tirim.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Dia lig dóibh eitilt os cionn na farraige.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③ </a:t>
            </a:r>
            <a:r xmlns:a="http://schemas.openxmlformats.org/drawingml/2006/main">
              <a:rPr lang="ga" altLang="ko-KR" sz="2800">
                <a:solidFill>
                  <a:srgbClr val="FF0000"/>
                </a:solidFill>
              </a:rPr>
              <a:t>roinnte Dia an Mhuir Rua agus lig dóibh siúl ar</a:t>
            </a:r>
          </a:p>
          <a:p>
            <a:r xmlns:a="http://schemas.openxmlformats.org/drawingml/2006/main">
              <a:rPr lang="ga" altLang="ko-KR" sz="2800">
                <a:solidFill>
                  <a:srgbClr val="FF0000"/>
                </a:solidFill>
              </a:rPr>
              <a:t>an talamh tirim.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Ansin shín Maois amach a lámh os cionn na farraige, agus an oíche sin ar fad thiomáin an Tiarna an fharraige ar ais le gaoth láidir thoir agus rinne sé talamh tirim í. Roinneadh na huiscí,</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14:</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t>Dia a Lig síos Feola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"Chuala mé gearan na hIosraeilítigh. Abair leo, 'Faoi dheireadh na hoíche íosfaidh sibh feoil, agus ar maidin líonfar d'arán sibh. Ansin beidh a fhios agaibh gurb mise an Tiarna bhur nDia."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Ní raibh aon bhia ag na hIosraeilítigh san fhásach. Ansin rinne siad grumble in aghaidh Mhaois agus 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Ansin dúirt an Tiarna le Maois. "Ligfidh mé bia ó neamh ar do shon."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Ar maidin, bhí calóga tanaí cosúil le sioc le feiceáil ar urlár an fhásaigh.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Mhair Maois mar aoire ar feadh 40 bliain agus sa deireadh d’éirigh sé 80 bliain d’aois.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Sa tráthnóna tháinig gearga anuas orthu agus thit síos agus chlúdaigh an campa. Bhailigh siad iad, chócaráil siad agus d'ith siad iad. Ní raibh ocras orthu fiú sa bhfásach.</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600">
                <a:solidFill>
                  <a:schemeClr val="tx1">
                    <a:lumMod val="65000"/>
                    <a:lumOff val="35000"/>
                  </a:schemeClr>
                </a:solidFill>
              </a:rPr>
              <a:t>"Go raibh maith agat Dia!" Bhí ionadh ar Mhaois agus ar mhuintir Iosrael faoi chumhacht uilechumhachtach Dé.</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Chuir Dia bia laethúil ar fáil dá mhuintir le bealach iontach agus a chumhacht uilechumhachtach fiú sa bhfásach áit nach raibh siad in ann teacht ar bith.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Creidimid go soláthróidh Dia dúinn ár riachtanais a bhealach iontach go dílis.</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 é?</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Dia iontach é a bhfuil aithne aige ar ár riachtanais roimh ré agus a sholáthraíonn a bhealach iontach dóibh.</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Cad a rinne Dia a sholáthar dá mhuintir ocras?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Manna agus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Arán agus Bainne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Feoil agus Uisce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Rís agus Anraith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① </a:t>
            </a:r>
            <a:r xmlns:a="http://schemas.openxmlformats.org/drawingml/2006/main">
              <a:rPr lang="ga" altLang="ko-KR" sz="2800">
                <a:solidFill>
                  <a:srgbClr val="FF0000"/>
                </a:solidFill>
              </a:rPr>
              <a:t>Manna agus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"Chuala mé gearan na hIosraeilítigh. Abair leo, 'Faoi dheireadh na hoíche íosfaidh sibh feoil, agus ar maidin líonfar d'arán sibh. Ansin beidh a fhios agaibh gurb mise an Tiarna bhur nDia."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ga" altLang="ko-KR" b="1">
                <a:solidFill>
                  <a:schemeClr val="tx1">
                    <a:lumMod val="50000"/>
                    <a:lumOff val="50000"/>
                  </a:schemeClr>
                </a:solidFill>
              </a:rPr>
              <a:t>Níl.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21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ga" altLang="ko-KR" sz="4000"/>
              <a:t>Na Deich nAitheanta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Bhí Maois ann leis an Tiarna daichead lá agus daichead oíche gan ithe</a:t>
            </a:r>
          </a:p>
          <a:p>
            <a:r xmlns:a="http://schemas.openxmlformats.org/drawingml/2006/main">
              <a:rPr lang="ga" altLang="ko-KR" sz="3600">
                <a:solidFill>
                  <a:schemeClr val="tx1">
                    <a:lumMod val="65000"/>
                    <a:lumOff val="35000"/>
                  </a:schemeClr>
                </a:solidFill>
              </a:rPr>
              <a:t>arán nó uisce óil. Agus scríobh sé ar na táibléid focail an chonartha, na Deich nAitheanta.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Eaxodus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Tháinig na hIosraeilítigh go sliabh Horeb (Sliabh Shíonái). Bhí glóir an Tiarna Dia lán ar an Mont Sinai (Mount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Dúirt Dia le Maois, "Tar suas chugam ar an sliabh." Chuaigh Maois suas ar shliabh Dé.</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Lá amháin, ghlaoigh Dia air laistigh den tor dhó agus dúirt sé leis. “Cuirfidh mé chuig Pharaoh thú chun mo mhuintir Iosrael a shábháil as an Éigipt.”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Tháinig an Tiarna Dia le chéile ar shliabh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ga" altLang="ko-KR" sz="2800">
                <a:solidFill>
                  <a:schemeClr val="tx1">
                    <a:lumMod val="65000"/>
                    <a:lumOff val="35000"/>
                  </a:schemeClr>
                </a:solidFill>
              </a:rPr>
              <a:t>Thug Dia na táibléid cloiche do Mhaois. Scríobh Dia na dlíthe agus na horduithe air chun go gcoimeádfadh na hIosraeilítigh na Deich nAitheanta.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ga" altLang="ko-KR" sz="2600">
                <a:solidFill>
                  <a:schemeClr val="tx1">
                    <a:lumMod val="65000"/>
                    <a:lumOff val="35000"/>
                  </a:schemeClr>
                </a:solidFill>
              </a:rPr>
              <a:t>“Go raibh maith agat, a Thiarna, as ucht na dlíthe a thabhairt dúinn.”</a:t>
            </a:r>
          </a:p>
          <a:p>
            <a:r xmlns:a="http://schemas.openxmlformats.org/drawingml/2006/main">
              <a:rPr lang="ga" altLang="ko-KR" sz="2600">
                <a:solidFill>
                  <a:schemeClr val="tx1">
                    <a:lumMod val="65000"/>
                    <a:lumOff val="35000"/>
                  </a:schemeClr>
                </a:solidFill>
              </a:rPr>
              <a:t>Shíl Maois, “Déanfaidh mé an Deich nAitheanta luachmhara seo a sheachadadh agus a theagasc.”</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ga" altLang="ko-KR" sz="3200">
                <a:solidFill>
                  <a:schemeClr val="tx1">
                    <a:lumMod val="65000"/>
                    <a:lumOff val="35000"/>
                  </a:schemeClr>
                </a:solidFill>
              </a:rPr>
              <a:t>Is iad na Deich nAitheanta na rialacháin luachmhara atá tugtha ag Dia dár saol.</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Nuair a chloíonn muid le dlíthe Dé, beidh Dia sásta lenár saol.</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Thug Dia na dlíthe agus na Deich nAitheanta dúinn.</a:t>
            </a:r>
          </a:p>
          <a:p>
            <a:endParaRPr lang="en-US" altLang="ko-KR" sz="3600">
              <a:solidFill>
                <a:schemeClr val="tx1">
                  <a:lumMod val="65000"/>
                  <a:lumOff val="35000"/>
                </a:schemeClr>
              </a:solidFill>
            </a:endParaRPr>
          </a:p>
          <a:p>
            <a:r xmlns:a="http://schemas.openxmlformats.org/drawingml/2006/main">
              <a:rPr lang="ga" altLang="ko-KR" sz="3600">
                <a:solidFill>
                  <a:schemeClr val="tx1">
                    <a:lumMod val="65000"/>
                    <a:lumOff val="35000"/>
                  </a:schemeClr>
                </a:solidFill>
              </a:rPr>
              <a:t>Chuir Dia é féin ar an eolas dúinn trí na dlíthe agus na horduithe seo.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ga" altLang="ko-KR" sz="3200">
                <a:solidFill>
                  <a:schemeClr val="tx1">
                    <a:lumMod val="65000"/>
                    <a:lumOff val="35000"/>
                  </a:schemeClr>
                </a:solidFill>
              </a:rPr>
              <a:t>Cár scríobh Dia na Deich nAitheanta?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Táibléad adhmaid</a:t>
            </a:r>
            <a:r xmlns:a="http://schemas.openxmlformats.org/drawingml/2006/main">
              <a:rPr lang="g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Láibe</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táibléad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Páipéar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Táibléad cloiche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ga" altLang="en-US" sz="2800">
                <a:solidFill>
                  <a:srgbClr val="FF0000"/>
                </a:solidFill>
              </a:rPr>
              <a:t>④ </a:t>
            </a:r>
            <a:r xmlns:a="http://schemas.openxmlformats.org/drawingml/2006/main">
              <a:rPr lang="ga" altLang="ko-KR" sz="2800">
                <a:solidFill>
                  <a:srgbClr val="FF0000"/>
                </a:solidFill>
              </a:rPr>
              <a:t>Táibléad cloiche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Bhí Maois ann leis an Tiarna daichead lá agus daichead oíche gan ithe</a:t>
            </a:r>
          </a:p>
          <a:p>
            <a:r xmlns:a="http://schemas.openxmlformats.org/drawingml/2006/main">
              <a:rPr lang="ga" altLang="ko-KR" sz="3600">
                <a:solidFill>
                  <a:schemeClr val="tx1">
                    <a:lumMod val="65000"/>
                    <a:lumOff val="35000"/>
                  </a:schemeClr>
                </a:solidFill>
              </a:rPr>
              <a:t>arán nó uisce óil. Agus scríobh sé ar na táibléid focail an chonartha, na Deich nAitheanta.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ga" altLang="ko-KR" sz="2800">
                <a:solidFill>
                  <a:schemeClr val="tx1">
                    <a:lumMod val="65000"/>
                    <a:lumOff val="35000"/>
                  </a:schemeClr>
                </a:solidFill>
              </a:rPr>
              <a:t>Eaxodus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An lao Órga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Thóg sé an méid a thug siad dó agus rinne sé ina idol teilgthe sa chruth</a:t>
            </a:r>
          </a:p>
          <a:p>
            <a:r xmlns:a="http://schemas.openxmlformats.org/drawingml/2006/main">
              <a:rPr lang="ga" altLang="ko-KR" sz="3600">
                <a:solidFill>
                  <a:schemeClr val="bg1">
                    <a:lumMod val="50000"/>
                  </a:schemeClr>
                </a:solidFill>
              </a:rPr>
              <a:t>de lao, é a chumadh le huirlis. Ansin dúirt siad, "Seo iad do dhéithe, O Iosrael, a thug suas as an Éigipt thú."</a:t>
            </a:r>
          </a:p>
          <a:p>
            <a:r xmlns:a="http://schemas.openxmlformats.org/drawingml/2006/main">
              <a:rPr lang="g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Nuair nár tháinig Maois anuas ón sliabh chomh fada sin, mhothaigh siad gan stró. “Ní mór dúinn ár nDia a threorú in ionad Mhaois.”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ga" altLang="ko-KR" sz="2600">
                <a:solidFill>
                  <a:schemeClr val="tx1">
                    <a:lumMod val="65000"/>
                    <a:lumOff val="35000"/>
                  </a:schemeClr>
                </a:solidFill>
              </a:rPr>
              <a:t>Tháinig Maois ar ais go dtí an Éigipt chun a mhuintir a shábháil, na hIosraeilítigh i seilbh na foirne a thug Dia dó.</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Mar sin, rinne siad lao órga agus rinne siad é a adhradh mar a ndia chun iad a threorú.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Tháinig fearg chomh mór ar Mhaois a bhí ag teacht anuas leis na Deich nAitheanta.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Bhí fearg ar Dhia orthu go buile. “Scriosfaidh mé iad. Ansin déanfaidh mé náisiún mór thú.”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600">
                <a:solidFill>
                  <a:schemeClr val="tx1">
                    <a:lumMod val="65000"/>
                    <a:lumOff val="35000"/>
                  </a:schemeClr>
                </a:solidFill>
              </a:rPr>
              <a:t>Ach, ghuigh Maois chun Dé maithiúnas dáiríre a thabhairt dóibh. Chuala Dia paidir Mhaois agus rinne sé maithiúnas dóibh.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Inniu</a:t>
            </a:r>
            <a:r xmlns:a="http://schemas.openxmlformats.org/drawingml/2006/main">
              <a:rPr lang="ga" altLang="en-US" sz="4000">
                <a:solidFill>
                  <a:srgbClr val="FF0000"/>
                </a:solidFill>
              </a:rPr>
              <a:t> </a:t>
            </a:r>
            <a:r xmlns:a="http://schemas.openxmlformats.org/drawingml/2006/main">
              <a:rPr lang="ga" altLang="ko-KR" sz="4000">
                <a:solidFill>
                  <a:srgbClr val="FF0000"/>
                </a:solidFill>
              </a:rPr>
              <a:t>ceacht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Is é an rud is fuath le Dia ná déithe eile a adhradh in ionad Eisean.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Ní dhéanfaidh tú aon idol duit féin ar aon chostas.</a:t>
            </a:r>
          </a:p>
          <a:p>
            <a:pPr xmlns:a="http://schemas.openxmlformats.org/drawingml/2006/main" algn="ctr"/>
            <a:r xmlns:a="http://schemas.openxmlformats.org/drawingml/2006/main">
              <a:rPr lang="ga" altLang="ko-KR" sz="3600">
                <a:solidFill>
                  <a:schemeClr val="tx1">
                    <a:lumMod val="65000"/>
                    <a:lumOff val="35000"/>
                  </a:schemeClr>
                </a:solidFill>
              </a:rPr>
              <a:t>Is cuma cad a tharlóidh, ní bheidh tú ag bogha síos dóibh agus iad a adhradh.</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solidFill>
                  <a:srgbClr val="FF0000"/>
                </a:solidFill>
              </a:rPr>
              <a:t>Dia?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Is fuath le Dia iodhal a adhradh in ionad Eisean is mó.</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Cén idol a rinne clann Iosrael as peacaí a dhéanamh?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Órga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Iolar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lao Órga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Lao Airgid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Airgid</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Iolar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② </a:t>
            </a:r>
            <a:r xmlns:a="http://schemas.openxmlformats.org/drawingml/2006/main">
              <a:rPr lang="ga" altLang="ko-KR" sz="2800">
                <a:solidFill>
                  <a:srgbClr val="FF0000"/>
                </a:solidFill>
              </a:rPr>
              <a:t>lao Órga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Thóg sé an méid a thug siad dó agus rinne sé ina idol teilgthe sa chruth</a:t>
            </a:r>
          </a:p>
          <a:p>
            <a:r xmlns:a="http://schemas.openxmlformats.org/drawingml/2006/main">
              <a:rPr lang="ga" altLang="ko-KR" sz="3600">
                <a:solidFill>
                  <a:schemeClr val="bg1">
                    <a:lumMod val="50000"/>
                  </a:schemeClr>
                </a:solidFill>
              </a:rPr>
              <a:t>de lao, é a chumadh le huirlis. Ansin dúirt siad, "Seo iad do dhéithe, O Iosrael, a thug suas as an Éigipt thú."</a:t>
            </a:r>
          </a:p>
          <a:p>
            <a:r xmlns:a="http://schemas.openxmlformats.org/drawingml/2006/main">
              <a:rPr lang="g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Eaxodus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23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Teach Dé (Tabernacle) san Fhásach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An lá a cuireadh an tabernacle, puball na Fianaise, ar bun, chlúdaigh an scamall é. Ó thráthnóna go maidin bhí cuma tine ar an scamall os cionn an tabernacle.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Uimhreacha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ga" altLang="ko-KR" sz="3200">
                <a:solidFill>
                  <a:schemeClr val="tx1">
                    <a:lumMod val="65000"/>
                    <a:lumOff val="35000"/>
                  </a:schemeClr>
                </a:solidFill>
              </a:rPr>
              <a:t>D’iarr Dia Maois mar cheannaire ar na hIosraeilítigh nuair a bhí sé 80 bliain d’aois.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Tá plean Dé difriúil ónár gceann, ach bíonn a phlean foirfe i gcónaí.</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Caithfimid a chreidiúint go bhfuil plean Dé foirfe agus caithfimid brath air.</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Dúirt Dia le Maois an Tabernacle a dhéanamh - Teach 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D'inis Dia gach rud mar gheall ar an Tabernacle - an cruth atá air agus gach rud ba chóir a ullmhú dó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Agus chuir Dia in iúl dóibh conas gach alt a úsáid nuair a adhradh siad Dia sa Tabernacle.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Rinne Maois agus clann Iosrael an Tabernacle—Teach Dé—de réir theagasc Dé.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600">
                <a:solidFill>
                  <a:schemeClr val="tx1">
                    <a:lumMod val="65000"/>
                    <a:lumOff val="35000"/>
                  </a:schemeClr>
                </a:solidFill>
              </a:rPr>
              <a:t>An lá a chuir an tabernacle suas, chlúdaigh an scamall a léirigh glóir Dé é. Ba é an tabernacle an comhartha go raibh Dia leis na hIosraeilítigh.</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600">
                <a:solidFill>
                  <a:schemeClr val="tx1">
                    <a:lumMod val="65000"/>
                    <a:lumOff val="35000"/>
                  </a:schemeClr>
                </a:solidFill>
              </a:rPr>
              <a:t>Lig Dia do na hIosraeilítigh an taibearnacal a dhéanamh—teach Dé, agus rinne sé iad a chónaí leis an tabernacle ina lár.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ga" altLang="ko-KR" sz="3600">
                <a:solidFill>
                  <a:schemeClr val="tx1">
                    <a:lumMod val="65000"/>
                    <a:lumOff val="35000"/>
                  </a:schemeClr>
                </a:solidFill>
              </a:rPr>
              <a:t>Ba cheart dúinn maireachtáil le Dia mar chroílár ár n-intinne agus an tsaoil.</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solidFill>
                  <a:srgbClr val="FF0000"/>
                </a:solidFill>
              </a:rPr>
              <a:t>Dia?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Cónaíonn Dia linn, siúlann sé linn, treoraíonn sé sinn, agus labhraíonn sé linn.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Cad a lig Dia do na hIosraeilítigh a dhéanamh?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Lao Órga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Deich nAitheanta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Pálás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An Tabernacle - Teach Dé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④ </a:t>
            </a:r>
            <a:r xmlns:a="http://schemas.openxmlformats.org/drawingml/2006/main">
              <a:rPr lang="ga" altLang="ko-KR" sz="2800">
                <a:solidFill>
                  <a:srgbClr val="FF0000"/>
                </a:solidFill>
              </a:rPr>
              <a:t>An Tabernacle - Teach Dé</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bg1">
                    <a:lumMod val="50000"/>
                  </a:schemeClr>
                </a:solidFill>
              </a:rPr>
              <a:t>An lá a cuireadh an tabernacle, puball na Fianaise, ar bun, chlúdaigh an scamall é. Ó thráthnóna go maidin bhí cuma tine ar an scamall os cionn an tabernacle.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Uimhreacha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b="1">
                <a:solidFill>
                  <a:schemeClr val="tx1">
                    <a:lumMod val="50000"/>
                    <a:lumOff val="50000"/>
                  </a:schemeClr>
                </a:solidFill>
              </a:rPr>
              <a:t>Uimh. 24</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Tá an</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focal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de</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Dia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400"/>
              <a:t>Thit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ga" altLang="ko-KR" sz="3200"/>
              <a:t>Dia é?</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ga" altLang="ko-KR" sz="3600">
                <a:solidFill>
                  <a:schemeClr val="tx1">
                    <a:lumMod val="65000"/>
                    <a:lumOff val="35000"/>
                  </a:schemeClr>
                </a:solidFill>
              </a:rPr>
              <a:t>Treoraíonn Dia sinn lena phleananna foirfe. Níl aon bhotúin i bpleananna Dé.</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An seachtú huair, nuair a sheinn na sagairt an trumpa, d’ordaigh Iósua don phobal: “Glaoigh ort! óir is é an Tiarna a thug an chathair daoibh.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Iósua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Theastaigh ó na hIosraeilítigh dul isteach sa tír a bhí geallta. Ach chuir Iericho, a bhí ina chaisleán mór, bac ar a mbealach.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Dúirt Dia le Iósua, a bhí ina cheannaire orthu, conas Iericho a scrios.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Mhairsigh na hIosraeilítigh timpeall bhalla Iericho ar feadh seacht lá de réir theagasc 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Agus iad ag máirseáil timpeall an bhalla ar feadh sé lá, gach lá ar feadh tamaill amháin, níor bhog Iericho ach orlach.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Ar an seachtú lá, mháirseáil siad timpeall air ar feadh seacht n-uaire. An seachtú huair thart, thug siad scairt ard, thit an balla síos.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solidFill>
                  <a:schemeClr val="tx1">
                    <a:lumMod val="65000"/>
                    <a:lumOff val="35000"/>
                  </a:schemeClr>
                </a:solidFill>
              </a:rPr>
              <a:t>Níorbh fhéidir leis na hIosraeilítigh Iericho a scrios lena gcumhacht féin. Ach scrios Dia Iericho trína chumhacht féin ar a son.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Tá an bua ag na hIosraeilítigh trí chách géilleadh do Dhia.</a:t>
            </a:r>
          </a:p>
          <a:p>
            <a:pPr xmlns:a="http://schemas.openxmlformats.org/drawingml/2006/main" algn="ctr"/>
            <a:r xmlns:a="http://schemas.openxmlformats.org/drawingml/2006/main">
              <a:rPr lang="ga" altLang="ko-KR" sz="3200">
                <a:solidFill>
                  <a:schemeClr val="tx1">
                    <a:lumMod val="65000"/>
                    <a:lumOff val="35000"/>
                  </a:schemeClr>
                </a:solidFill>
              </a:rPr>
              <a:t>Déanaimis ár saol faoi ghéilliúlacht do Dhia.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ga" altLang="ko-KR" sz="3200">
                <a:solidFill>
                  <a:schemeClr val="tx1">
                    <a:lumMod val="65000"/>
                    <a:lumOff val="35000"/>
                  </a:schemeClr>
                </a:solidFill>
              </a:rPr>
              <a:t>Gabhaimis buíochas le Dia as ucht an bua a thabhairt dúinn!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3200"/>
              <a:t>Dia?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rgbClr val="C00000"/>
                </a:solidFill>
              </a:rPr>
              <a:t>Dia..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Tugann Dia bua dá mhuintir trína Mhórchumhacht.</a:t>
            </a:r>
          </a:p>
          <a:p>
            <a:endParaRPr lang="en-US" altLang="ko-KR" sz="3600">
              <a:solidFill>
                <a:schemeClr val="tx1">
                  <a:lumMod val="65000"/>
                  <a:lumOff val="35000"/>
                </a:schemeClr>
              </a:solidFill>
            </a:endParaRPr>
          </a:p>
          <a:p>
            <a:r xmlns:a="http://schemas.openxmlformats.org/drawingml/2006/main">
              <a:rPr lang="ga" altLang="ko-KR" sz="3600">
                <a:solidFill>
                  <a:schemeClr val="tx1">
                    <a:lumMod val="65000"/>
                    <a:lumOff val="35000"/>
                  </a:schemeClr>
                </a:solidFill>
              </a:rPr>
              <a:t>Is Dia na Bua é!</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Cad a d’ordaigh Dia do Iósua chun Iericho a scrios?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Caith clocha ag Iericho ar feadh seacht lá.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Guigh ar feadh seacht lá ar son Jericho.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Can praises ar feadh seacht lá do Jericho.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2800">
                <a:solidFill>
                  <a:schemeClr val="tx1">
                    <a:lumMod val="65000"/>
                    <a:lumOff val="35000"/>
                  </a:schemeClr>
                </a:solidFill>
              </a:rPr>
              <a:t>④ Márta an balla de Jericho ar feadh seacht lá agus ag</a:t>
            </a:r>
          </a:p>
          <a:p>
            <a:r xmlns:a="http://schemas.openxmlformats.org/drawingml/2006/main">
              <a:rPr lang="ga" altLang="ko-KR" sz="2800">
                <a:solidFill>
                  <a:schemeClr val="tx1">
                    <a:lumMod val="65000"/>
                    <a:lumOff val="35000"/>
                  </a:schemeClr>
                </a:solidFill>
              </a:rPr>
              <a:t>an lá deiridh a thabhairt shout ard.</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en-US" sz="2800">
                <a:solidFill>
                  <a:srgbClr val="FF0000"/>
                </a:solidFill>
              </a:rPr>
              <a:t>④ </a:t>
            </a:r>
            <a:r xmlns:a="http://schemas.openxmlformats.org/drawingml/2006/main">
              <a:rPr lang="ga" altLang="ko-KR" sz="2800">
                <a:solidFill>
                  <a:srgbClr val="FF0000"/>
                </a:solidFill>
              </a:rPr>
              <a:t>Márta an balla de Jericho ar feadh seacht lá agus ag</a:t>
            </a:r>
          </a:p>
          <a:p>
            <a:r xmlns:a="http://schemas.openxmlformats.org/drawingml/2006/main">
              <a:rPr lang="ga" altLang="ko-KR" sz="2800">
                <a:solidFill>
                  <a:srgbClr val="FF0000"/>
                </a:solidFill>
              </a:rPr>
              <a:t>an lá deiridh a thabhairt shout ard.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ga" altLang="ko-KR" sz="3600">
                <a:solidFill>
                  <a:schemeClr val="tx1">
                    <a:lumMod val="65000"/>
                    <a:lumOff val="35000"/>
                  </a:schemeClr>
                </a:solidFill>
              </a:rPr>
              <a:t>An seachtú huair, nuair a sheinn na sagairt an trumpa, d’ordaigh Iósua don phobal: “Glaoigh ort! óir is é an Tiarna a thug an chathair daoibh.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ga" altLang="ko-KR" sz="2800">
                <a:solidFill>
                  <a:schemeClr val="tx1">
                    <a:lumMod val="65000"/>
                    <a:lumOff val="35000"/>
                  </a:schemeClr>
                </a:solidFill>
              </a:rPr>
              <a:t>Iósua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